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9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2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8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5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6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01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4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52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51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24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1710-A0E4-4C63-BADE-2F335349FD8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53FEF-0813-46BD-AF0A-CBDF6A1F7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09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ABCD523-EEAE-402A-BBB8-1F3FC484E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311726"/>
              </p:ext>
            </p:extLst>
          </p:nvPr>
        </p:nvGraphicFramePr>
        <p:xfrm>
          <a:off x="7504385" y="120868"/>
          <a:ext cx="150560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607">
                  <a:extLst>
                    <a:ext uri="{9D8B030D-6E8A-4147-A177-3AD203B41FA5}">
                      <a16:colId xmlns:a16="http://schemas.microsoft.com/office/drawing/2014/main" val="2996465522"/>
                    </a:ext>
                  </a:extLst>
                </a:gridCol>
              </a:tblGrid>
              <a:tr h="24699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No.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34197"/>
                  </a:ext>
                </a:extLst>
              </a:tr>
              <a:tr h="246994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記入不要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98206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583752-ED9B-4D22-8A81-B216F248F964}"/>
              </a:ext>
            </a:extLst>
          </p:cNvPr>
          <p:cNvSpPr txBox="1"/>
          <p:nvPr/>
        </p:nvSpPr>
        <p:spPr>
          <a:xfrm>
            <a:off x="228601" y="120867"/>
            <a:ext cx="6913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応募用紙：　第１回　フードビジネス甲子園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2DF5561-BD0A-4F92-9AB8-303081E95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756926"/>
              </p:ext>
            </p:extLst>
          </p:nvPr>
        </p:nvGraphicFramePr>
        <p:xfrm>
          <a:off x="228601" y="814552"/>
          <a:ext cx="9143998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854">
                  <a:extLst>
                    <a:ext uri="{9D8B030D-6E8A-4147-A177-3AD203B41FA5}">
                      <a16:colId xmlns:a16="http://schemas.microsoft.com/office/drawing/2014/main" val="1024138710"/>
                    </a:ext>
                  </a:extLst>
                </a:gridCol>
                <a:gridCol w="7386144">
                  <a:extLst>
                    <a:ext uri="{9D8B030D-6E8A-4147-A177-3AD203B41FA5}">
                      <a16:colId xmlns:a16="http://schemas.microsoft.com/office/drawing/2014/main" val="2282432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タイトル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001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学校名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511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学年・氏名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617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グループメンバー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（全員の氏名を記入）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98635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5E1EB-6E95-4123-B3DF-EFC764D937EA}"/>
              </a:ext>
            </a:extLst>
          </p:cNvPr>
          <p:cNvSpPr txBox="1"/>
          <p:nvPr/>
        </p:nvSpPr>
        <p:spPr>
          <a:xfrm>
            <a:off x="8923283" y="244195"/>
            <a:ext cx="6779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9ABD94A-A1D2-4922-AF20-F5481B0DD860}"/>
              </a:ext>
            </a:extLst>
          </p:cNvPr>
          <p:cNvGrpSpPr/>
          <p:nvPr/>
        </p:nvGrpSpPr>
        <p:grpSpPr>
          <a:xfrm>
            <a:off x="228601" y="2491380"/>
            <a:ext cx="9143998" cy="314882"/>
            <a:chOff x="228601" y="2491380"/>
            <a:chExt cx="9143998" cy="314882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6DF432B7-8F84-479A-B0FD-CB4DB4500D47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1" y="2806262"/>
              <a:ext cx="91439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382CFCE-EFA7-485B-B2E7-B168EEF66EBC}"/>
                </a:ext>
              </a:extLst>
            </p:cNvPr>
            <p:cNvSpPr txBox="1"/>
            <p:nvPr/>
          </p:nvSpPr>
          <p:spPr>
            <a:xfrm>
              <a:off x="228601" y="2491380"/>
              <a:ext cx="42015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▼下記の太線から下の欄に自由にレイアウトして表現してください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443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88125B-C532-447F-9FA6-07A23A837377}"/>
              </a:ext>
            </a:extLst>
          </p:cNvPr>
          <p:cNvSpPr txBox="1"/>
          <p:nvPr/>
        </p:nvSpPr>
        <p:spPr>
          <a:xfrm>
            <a:off x="8820810" y="228429"/>
            <a:ext cx="6779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2/2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22BE998-1509-4F78-899E-6724BF003367}"/>
              </a:ext>
            </a:extLst>
          </p:cNvPr>
          <p:cNvGrpSpPr/>
          <p:nvPr/>
        </p:nvGrpSpPr>
        <p:grpSpPr>
          <a:xfrm>
            <a:off x="228601" y="332598"/>
            <a:ext cx="9143998" cy="314882"/>
            <a:chOff x="228601" y="2491380"/>
            <a:chExt cx="9143998" cy="314882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227DC14D-2D05-4159-862E-27997DBC5A51}"/>
                </a:ext>
              </a:extLst>
            </p:cNvPr>
            <p:cNvCxnSpPr>
              <a:cxnSpLocks/>
            </p:cNvCxnSpPr>
            <p:nvPr/>
          </p:nvCxnSpPr>
          <p:spPr>
            <a:xfrm>
              <a:off x="228601" y="2806262"/>
              <a:ext cx="914399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24FBC2A-DF4C-4B7E-BFD0-715307FF6742}"/>
                </a:ext>
              </a:extLst>
            </p:cNvPr>
            <p:cNvSpPr txBox="1"/>
            <p:nvPr/>
          </p:nvSpPr>
          <p:spPr>
            <a:xfrm>
              <a:off x="228601" y="2491380"/>
              <a:ext cx="42015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▼下記の太線から下の欄に自由にレイアウトして表現してください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70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61</Words>
  <Application>Microsoft Office PowerPoint</Application>
  <PresentationFormat>A3 297x420 mm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稲村 晋佑</dc:creator>
  <cp:lastModifiedBy>稲村 晋佑</cp:lastModifiedBy>
  <cp:revision>2</cp:revision>
  <dcterms:created xsi:type="dcterms:W3CDTF">2024-07-02T07:59:44Z</dcterms:created>
  <dcterms:modified xsi:type="dcterms:W3CDTF">2024-07-02T08:09:53Z</dcterms:modified>
</cp:coreProperties>
</file>